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879725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7" userDrawn="1">
          <p15:clr>
            <a:srgbClr val="A4A3A4"/>
          </p15:clr>
        </p15:guide>
        <p15:guide id="2" pos="9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142"/>
    <a:srgbClr val="9A8453"/>
    <a:srgbClr val="1D2D3E"/>
    <a:srgbClr val="2B98E8"/>
    <a:srgbClr val="FFFFFF"/>
    <a:srgbClr val="6BE7E4"/>
    <a:srgbClr val="6E3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54" d="100"/>
          <a:sy n="154" d="100"/>
        </p:scale>
        <p:origin x="2052" y="126"/>
      </p:cViewPr>
      <p:guideLst>
        <p:guide orient="horz" pos="907"/>
        <p:guide pos="9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980" y="471289"/>
            <a:ext cx="2447766" cy="1002571"/>
          </a:xfrm>
        </p:spPr>
        <p:txBody>
          <a:bodyPr anchor="b"/>
          <a:lstStyle>
            <a:lvl1pPr algn="ctr">
              <a:defRPr sz="18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9966" y="1512522"/>
            <a:ext cx="2159794" cy="695267"/>
          </a:xfrm>
        </p:spPr>
        <p:txBody>
          <a:bodyPr/>
          <a:lstStyle>
            <a:lvl1pPr marL="0" indent="0" algn="ctr">
              <a:buNone/>
              <a:defRPr sz="756"/>
            </a:lvl1pPr>
            <a:lvl2pPr marL="143972" indent="0" algn="ctr">
              <a:buNone/>
              <a:defRPr sz="630"/>
            </a:lvl2pPr>
            <a:lvl3pPr marL="287945" indent="0" algn="ctr">
              <a:buNone/>
              <a:defRPr sz="567"/>
            </a:lvl3pPr>
            <a:lvl4pPr marL="431917" indent="0" algn="ctr">
              <a:buNone/>
              <a:defRPr sz="504"/>
            </a:lvl4pPr>
            <a:lvl5pPr marL="575889" indent="0" algn="ctr">
              <a:buNone/>
              <a:defRPr sz="504"/>
            </a:lvl5pPr>
            <a:lvl6pPr marL="719861" indent="0" algn="ctr">
              <a:buNone/>
              <a:defRPr sz="504"/>
            </a:lvl6pPr>
            <a:lvl7pPr marL="863834" indent="0" algn="ctr">
              <a:buNone/>
              <a:defRPr sz="504"/>
            </a:lvl7pPr>
            <a:lvl8pPr marL="1007806" indent="0" algn="ctr">
              <a:buNone/>
              <a:defRPr sz="504"/>
            </a:lvl8pPr>
            <a:lvl9pPr marL="1151778" indent="0" algn="ctr">
              <a:buNone/>
              <a:defRPr sz="50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84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314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0803" y="153319"/>
            <a:ext cx="620941" cy="244043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7981" y="153319"/>
            <a:ext cx="1826826" cy="244043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210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4946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481" y="717932"/>
            <a:ext cx="2483763" cy="1197885"/>
          </a:xfrm>
        </p:spPr>
        <p:txBody>
          <a:bodyPr anchor="b"/>
          <a:lstStyle>
            <a:lvl1pPr>
              <a:defRPr sz="18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481" y="1927150"/>
            <a:ext cx="2483763" cy="629940"/>
          </a:xfrm>
        </p:spPr>
        <p:txBody>
          <a:bodyPr/>
          <a:lstStyle>
            <a:lvl1pPr marL="0" indent="0">
              <a:buNone/>
              <a:defRPr sz="756">
                <a:solidFill>
                  <a:schemeClr val="tx1"/>
                </a:solidFill>
              </a:defRPr>
            </a:lvl1pPr>
            <a:lvl2pPr marL="14397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2pPr>
            <a:lvl3pPr marL="287945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3pPr>
            <a:lvl4pPr marL="431917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4pPr>
            <a:lvl5pPr marL="575889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5pPr>
            <a:lvl6pPr marL="719861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6pPr>
            <a:lvl7pPr marL="863834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7pPr>
            <a:lvl8pPr marL="1007806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8pPr>
            <a:lvl9pPr marL="1151778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362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7981" y="766593"/>
            <a:ext cx="1223883" cy="182715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7861" y="766593"/>
            <a:ext cx="1223883" cy="182715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3664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153319"/>
            <a:ext cx="2483763" cy="55661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57" y="705933"/>
            <a:ext cx="1218258" cy="345967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3972" indent="0">
              <a:buNone/>
              <a:defRPr sz="630" b="1"/>
            </a:lvl2pPr>
            <a:lvl3pPr marL="287945" indent="0">
              <a:buNone/>
              <a:defRPr sz="567" b="1"/>
            </a:lvl3pPr>
            <a:lvl4pPr marL="431917" indent="0">
              <a:buNone/>
              <a:defRPr sz="504" b="1"/>
            </a:lvl4pPr>
            <a:lvl5pPr marL="575889" indent="0">
              <a:buNone/>
              <a:defRPr sz="504" b="1"/>
            </a:lvl5pPr>
            <a:lvl6pPr marL="719861" indent="0">
              <a:buNone/>
              <a:defRPr sz="504" b="1"/>
            </a:lvl6pPr>
            <a:lvl7pPr marL="863834" indent="0">
              <a:buNone/>
              <a:defRPr sz="504" b="1"/>
            </a:lvl7pPr>
            <a:lvl8pPr marL="1007806" indent="0">
              <a:buNone/>
              <a:defRPr sz="504" b="1"/>
            </a:lvl8pPr>
            <a:lvl9pPr marL="1151778" indent="0">
              <a:buNone/>
              <a:defRPr sz="50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57" y="1051899"/>
            <a:ext cx="1218258" cy="154718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7861" y="705933"/>
            <a:ext cx="1224258" cy="345967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3972" indent="0">
              <a:buNone/>
              <a:defRPr sz="630" b="1"/>
            </a:lvl2pPr>
            <a:lvl3pPr marL="287945" indent="0">
              <a:buNone/>
              <a:defRPr sz="567" b="1"/>
            </a:lvl3pPr>
            <a:lvl4pPr marL="431917" indent="0">
              <a:buNone/>
              <a:defRPr sz="504" b="1"/>
            </a:lvl4pPr>
            <a:lvl5pPr marL="575889" indent="0">
              <a:buNone/>
              <a:defRPr sz="504" b="1"/>
            </a:lvl5pPr>
            <a:lvl6pPr marL="719861" indent="0">
              <a:buNone/>
              <a:defRPr sz="504" b="1"/>
            </a:lvl6pPr>
            <a:lvl7pPr marL="863834" indent="0">
              <a:buNone/>
              <a:defRPr sz="504" b="1"/>
            </a:lvl7pPr>
            <a:lvl8pPr marL="1007806" indent="0">
              <a:buNone/>
              <a:defRPr sz="504" b="1"/>
            </a:lvl8pPr>
            <a:lvl9pPr marL="1151778" indent="0">
              <a:buNone/>
              <a:defRPr sz="50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7861" y="1051899"/>
            <a:ext cx="1224258" cy="154718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733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4681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66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191982"/>
            <a:ext cx="928786" cy="671936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258" y="414628"/>
            <a:ext cx="1457861" cy="2046471"/>
          </a:xfrm>
        </p:spPr>
        <p:txBody>
          <a:bodyPr/>
          <a:lstStyle>
            <a:lvl1pPr>
              <a:defRPr sz="1008"/>
            </a:lvl1pPr>
            <a:lvl2pPr>
              <a:defRPr sz="882"/>
            </a:lvl2pPr>
            <a:lvl3pPr>
              <a:defRPr sz="756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56" y="863918"/>
            <a:ext cx="928786" cy="1600514"/>
          </a:xfrm>
        </p:spPr>
        <p:txBody>
          <a:bodyPr/>
          <a:lstStyle>
            <a:lvl1pPr marL="0" indent="0">
              <a:buNone/>
              <a:defRPr sz="504"/>
            </a:lvl1pPr>
            <a:lvl2pPr marL="143972" indent="0">
              <a:buNone/>
              <a:defRPr sz="441"/>
            </a:lvl2pPr>
            <a:lvl3pPr marL="287945" indent="0">
              <a:buNone/>
              <a:defRPr sz="378"/>
            </a:lvl3pPr>
            <a:lvl4pPr marL="431917" indent="0">
              <a:buNone/>
              <a:defRPr sz="315"/>
            </a:lvl4pPr>
            <a:lvl5pPr marL="575889" indent="0">
              <a:buNone/>
              <a:defRPr sz="315"/>
            </a:lvl5pPr>
            <a:lvl6pPr marL="719861" indent="0">
              <a:buNone/>
              <a:defRPr sz="315"/>
            </a:lvl6pPr>
            <a:lvl7pPr marL="863834" indent="0">
              <a:buNone/>
              <a:defRPr sz="315"/>
            </a:lvl7pPr>
            <a:lvl8pPr marL="1007806" indent="0">
              <a:buNone/>
              <a:defRPr sz="315"/>
            </a:lvl8pPr>
            <a:lvl9pPr marL="1151778" indent="0">
              <a:buNone/>
              <a:defRPr sz="31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665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56" y="191982"/>
            <a:ext cx="928786" cy="671936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258" y="414628"/>
            <a:ext cx="1457861" cy="2046471"/>
          </a:xfrm>
        </p:spPr>
        <p:txBody>
          <a:bodyPr anchor="t"/>
          <a:lstStyle>
            <a:lvl1pPr marL="0" indent="0">
              <a:buNone/>
              <a:defRPr sz="1008"/>
            </a:lvl1pPr>
            <a:lvl2pPr marL="143972" indent="0">
              <a:buNone/>
              <a:defRPr sz="882"/>
            </a:lvl2pPr>
            <a:lvl3pPr marL="287945" indent="0">
              <a:buNone/>
              <a:defRPr sz="756"/>
            </a:lvl3pPr>
            <a:lvl4pPr marL="431917" indent="0">
              <a:buNone/>
              <a:defRPr sz="630"/>
            </a:lvl4pPr>
            <a:lvl5pPr marL="575889" indent="0">
              <a:buNone/>
              <a:defRPr sz="630"/>
            </a:lvl5pPr>
            <a:lvl6pPr marL="719861" indent="0">
              <a:buNone/>
              <a:defRPr sz="630"/>
            </a:lvl6pPr>
            <a:lvl7pPr marL="863834" indent="0">
              <a:buNone/>
              <a:defRPr sz="630"/>
            </a:lvl7pPr>
            <a:lvl8pPr marL="1007806" indent="0">
              <a:buNone/>
              <a:defRPr sz="630"/>
            </a:lvl8pPr>
            <a:lvl9pPr marL="1151778" indent="0">
              <a:buNone/>
              <a:defRPr sz="63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56" y="863918"/>
            <a:ext cx="928786" cy="1600514"/>
          </a:xfrm>
        </p:spPr>
        <p:txBody>
          <a:bodyPr/>
          <a:lstStyle>
            <a:lvl1pPr marL="0" indent="0">
              <a:buNone/>
              <a:defRPr sz="504"/>
            </a:lvl1pPr>
            <a:lvl2pPr marL="143972" indent="0">
              <a:buNone/>
              <a:defRPr sz="441"/>
            </a:lvl2pPr>
            <a:lvl3pPr marL="287945" indent="0">
              <a:buNone/>
              <a:defRPr sz="378"/>
            </a:lvl3pPr>
            <a:lvl4pPr marL="431917" indent="0">
              <a:buNone/>
              <a:defRPr sz="315"/>
            </a:lvl4pPr>
            <a:lvl5pPr marL="575889" indent="0">
              <a:buNone/>
              <a:defRPr sz="315"/>
            </a:lvl5pPr>
            <a:lvl6pPr marL="719861" indent="0">
              <a:buNone/>
              <a:defRPr sz="315"/>
            </a:lvl6pPr>
            <a:lvl7pPr marL="863834" indent="0">
              <a:buNone/>
              <a:defRPr sz="315"/>
            </a:lvl7pPr>
            <a:lvl8pPr marL="1007806" indent="0">
              <a:buNone/>
              <a:defRPr sz="315"/>
            </a:lvl8pPr>
            <a:lvl9pPr marL="1151778" indent="0">
              <a:buNone/>
              <a:defRPr sz="31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46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7981" y="153319"/>
            <a:ext cx="2483763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7981" y="766593"/>
            <a:ext cx="2483763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7981" y="2669079"/>
            <a:ext cx="64793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A5612-1A6B-43C6-B92A-F4A16441ABFD}" type="datetimeFigureOut">
              <a:rPr lang="pt-BR" smtClean="0"/>
              <a:t>14/07/2024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3909" y="2669079"/>
            <a:ext cx="971907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3806" y="2669079"/>
            <a:ext cx="64793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900671-C0D8-4924-ABBB-9879391541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402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7945" rtl="0" eaLnBrk="1" latinLnBrk="0" hangingPunct="1">
        <a:lnSpc>
          <a:spcPct val="90000"/>
        </a:lnSpc>
        <a:spcBef>
          <a:spcPct val="0"/>
        </a:spcBef>
        <a:buNone/>
        <a:defRPr sz="13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986" indent="-71986" algn="l" defTabSz="287945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latin typeface="+mn-lt"/>
          <a:ea typeface="+mn-ea"/>
          <a:cs typeface="+mn-cs"/>
        </a:defRPr>
      </a:lvl1pPr>
      <a:lvl2pPr marL="215958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59931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3pPr>
      <a:lvl4pPr marL="503903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647875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91848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935820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79792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223764" indent="-71986" algn="l" defTabSz="287945" rtl="0" eaLnBrk="1" latinLnBrk="0" hangingPunct="1">
        <a:lnSpc>
          <a:spcPct val="90000"/>
        </a:lnSpc>
        <a:spcBef>
          <a:spcPts val="157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1pPr>
      <a:lvl2pPr marL="143972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2pPr>
      <a:lvl3pPr marL="287945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3pPr>
      <a:lvl4pPr marL="431917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575889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19861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863834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07806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151778" algn="l" defTabSz="287945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Uma imagem contendo água, rosa, azul&#10;&#10;Descrição gerada automaticamente">
            <a:extLst>
              <a:ext uri="{FF2B5EF4-FFF2-40B4-BE49-F238E27FC236}">
                <a16:creationId xmlns:a16="http://schemas.microsoft.com/office/drawing/2014/main" id="{41915F6F-F2DA-BF44-C573-EE99557C3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79725" cy="2879725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0747AB40-3589-4E8F-7E85-933007D591E7}"/>
              </a:ext>
            </a:extLst>
          </p:cNvPr>
          <p:cNvSpPr/>
          <p:nvPr/>
        </p:nvSpPr>
        <p:spPr>
          <a:xfrm>
            <a:off x="-1" y="1540212"/>
            <a:ext cx="2879726" cy="707886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9DD03C0-82AC-E336-078F-A92A51A1DBA0}"/>
              </a:ext>
            </a:extLst>
          </p:cNvPr>
          <p:cNvSpPr txBox="1"/>
          <p:nvPr/>
        </p:nvSpPr>
        <p:spPr>
          <a:xfrm>
            <a:off x="282866" y="1586378"/>
            <a:ext cx="23139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>
                <a:solidFill>
                  <a:srgbClr val="2531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PODCAST</a:t>
            </a:r>
            <a:endParaRPr lang="pt-BR" sz="1600" b="1" dirty="0">
              <a:solidFill>
                <a:srgbClr val="25314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algn="ctr"/>
            <a:r>
              <a:rPr lang="pt-BR" sz="2000" b="1" dirty="0">
                <a:solidFill>
                  <a:srgbClr val="25314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JS NA VEIA</a:t>
            </a:r>
          </a:p>
        </p:txBody>
      </p:sp>
    </p:spTree>
    <p:extLst>
      <p:ext uri="{BB962C8B-B14F-4D97-AF65-F5344CB8AC3E}">
        <p14:creationId xmlns:p14="http://schemas.microsoft.com/office/powerpoint/2010/main" val="22519038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</TotalTime>
  <Words>4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Bueno Lemes da Silva</dc:creator>
  <cp:lastModifiedBy>Gabriel Bueno Lemes da Silva</cp:lastModifiedBy>
  <cp:revision>1</cp:revision>
  <dcterms:created xsi:type="dcterms:W3CDTF">2024-07-14T14:58:40Z</dcterms:created>
  <dcterms:modified xsi:type="dcterms:W3CDTF">2024-07-14T15:21:54Z</dcterms:modified>
</cp:coreProperties>
</file>

<file path=docProps/thumbnail.jpeg>
</file>